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erriweather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47FBB-C846-485A-8744-ABF2AC0F3A98}" v="3" dt="2021-05-18T21:12:28.819"/>
    <p1510:client id="{46052C26-636F-4259-A20D-17A1FB26145C}" v="2" dt="2021-05-18T21:07:56.448"/>
  </p1510:revLst>
</p1510:revInfo>
</file>

<file path=ppt/tableStyles.xml><?xml version="1.0" encoding="utf-8"?>
<a:tblStyleLst xmlns:a="http://schemas.openxmlformats.org/drawingml/2006/main" def="{53A379C9-9765-4324-82C3-5779D5E9111E}">
  <a:tblStyle styleId="{53A379C9-9765-4324-82C3-5779D5E911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Полх Тимофей" userId="5cb3db8bc1f2e1a8" providerId="Windows Live" clId="Web-{46052C26-636F-4259-A20D-17A1FB26145C}"/>
    <pc:docChg chg="modSld">
      <pc:chgData name="Полх Тимофей" userId="5cb3db8bc1f2e1a8" providerId="Windows Live" clId="Web-{46052C26-636F-4259-A20D-17A1FB26145C}" dt="2021-05-18T21:07:56.448" v="1"/>
      <pc:docMkLst>
        <pc:docMk/>
      </pc:docMkLst>
      <pc:sldChg chg="addSp delSp modSp delAnim">
        <pc:chgData name="Полх Тимофей" userId="5cb3db8bc1f2e1a8" providerId="Windows Live" clId="Web-{46052C26-636F-4259-A20D-17A1FB26145C}" dt="2021-05-18T21:07:56.448" v="1"/>
        <pc:sldMkLst>
          <pc:docMk/>
          <pc:sldMk cId="0" sldId="263"/>
        </pc:sldMkLst>
        <pc:spChg chg="del">
          <ac:chgData name="Полх Тимофей" userId="5cb3db8bc1f2e1a8" providerId="Windows Live" clId="Web-{46052C26-636F-4259-A20D-17A1FB26145C}" dt="2021-05-18T21:02:38.408" v="0"/>
          <ac:spMkLst>
            <pc:docMk/>
            <pc:sldMk cId="0" sldId="263"/>
            <ac:spMk id="156" creationId="{00000000-0000-0000-0000-000000000000}"/>
          </ac:spMkLst>
        </pc:spChg>
        <pc:picChg chg="add mod">
          <ac:chgData name="Полх Тимофей" userId="5cb3db8bc1f2e1a8" providerId="Windows Live" clId="Web-{46052C26-636F-4259-A20D-17A1FB26145C}" dt="2021-05-18T21:07:56.448" v="1"/>
          <ac:picMkLst>
            <pc:docMk/>
            <pc:sldMk cId="0" sldId="263"/>
            <ac:picMk id="2" creationId="{B5756726-3C83-49EF-B40F-FD1E2F86748C}"/>
          </ac:picMkLst>
        </pc:picChg>
      </pc:sldChg>
    </pc:docChg>
  </pc:docChgLst>
  <pc:docChgLst>
    <pc:chgData name="Полх Тимофей" userId="5cb3db8bc1f2e1a8" providerId="Windows Live" clId="Web-{1CB47FBB-C846-485A-8744-ABF2AC0F3A98}"/>
    <pc:docChg chg="modSld">
      <pc:chgData name="Полх Тимофей" userId="5cb3db8bc1f2e1a8" providerId="Windows Live" clId="Web-{1CB47FBB-C846-485A-8744-ABF2AC0F3A98}" dt="2021-05-18T21:12:28.819" v="2" actId="1076"/>
      <pc:docMkLst>
        <pc:docMk/>
      </pc:docMkLst>
      <pc:sldChg chg="modSp">
        <pc:chgData name="Полх Тимофей" userId="5cb3db8bc1f2e1a8" providerId="Windows Live" clId="Web-{1CB47FBB-C846-485A-8744-ABF2AC0F3A98}" dt="2021-05-18T21:12:28.819" v="2" actId="1076"/>
        <pc:sldMkLst>
          <pc:docMk/>
          <pc:sldMk cId="0" sldId="263"/>
        </pc:sldMkLst>
        <pc:picChg chg="mod">
          <ac:chgData name="Полх Тимофей" userId="5cb3db8bc1f2e1a8" providerId="Windows Live" clId="Web-{1CB47FBB-C846-485A-8744-ABF2AC0F3A98}" dt="2021-05-18T21:12:28.819" v="2" actId="1076"/>
          <ac:picMkLst>
            <pc:docMk/>
            <pc:sldMk cId="0" sldId="263"/>
            <ac:picMk id="2" creationId="{B5756726-3C83-49EF-B40F-FD1E2F8674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b7eb4e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7b7eb4e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d7b7eb4ee8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7b7eb4ee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7b7eb4ee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d7b7eb4ee8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148250" y="4481325"/>
            <a:ext cx="6985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</a:t>
            </a:r>
            <a:r>
              <a:rPr lang="ru-RU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В</a:t>
            </a: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НИМАНИЕ!</a:t>
            </a:r>
            <a:endParaRPr sz="360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213024" y="6297825"/>
            <a:ext cx="563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 b="0" i="0" u="none" strike="noStrike" cap="none">
                <a:solidFill>
                  <a:srgbClr val="32363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-RU" sz="2400">
                <a:solidFill>
                  <a:srgbClr val="32363A"/>
                </a:solidFill>
              </a:rPr>
              <a:t>9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745250" y="3174800"/>
            <a:ext cx="4255500" cy="29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Выполнил: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Полх Тимофей Александрович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БОУ</a:t>
            </a: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СОШ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“Школа будущего”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Байгашов Алексей Сергеевич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БФУ им. И. Канта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6000">
                <a:solidFill>
                  <a:schemeClr val="lt1"/>
                </a:solidFill>
              </a:rPr>
              <a:t>Аквадискотека</a:t>
            </a:r>
            <a:endParaRPr sz="6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700000" y="2209825"/>
            <a:ext cx="2811000" cy="305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Картиночка, можно мемасик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00" y="2209825"/>
            <a:ext cx="2811000" cy="305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Введение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84150" y="1547850"/>
            <a:ext cx="84060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Цель - смоделировать динамику столкновений объектов в ванной при помощи дифференциальный уровнений.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Задачи: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1. Подобрать дифференциальные уравнения.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2. Подобрать начальные условие.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3. Подобрать начальные параметры.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4. Написать код моделирующий задачу на языке python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 idx="4294967295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271150" y="1480075"/>
            <a:ext cx="86091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63425" y="3893100"/>
            <a:ext cx="83721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00" y="2016850"/>
            <a:ext cx="8668625" cy="410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0" y="1361575"/>
            <a:ext cx="90807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описания данного события воспользуемся формулами для расчета скоростей шарообразных тел после столкновения: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363575" y="1560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75" y="3878125"/>
            <a:ext cx="7711050" cy="1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575" y="1899650"/>
            <a:ext cx="7092239" cy="19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285550" y="1299050"/>
            <a:ext cx="82683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расчёта углов между двумя объектами в момент столкновения используются формулы: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610500" y="1385125"/>
            <a:ext cx="792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расчёта скорости шаров используют данное дифференциальное: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4294967295"/>
          </p:nvPr>
        </p:nvSpPr>
        <p:spPr>
          <a:xfrm>
            <a:off x="363575" y="798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8" y="2085288"/>
            <a:ext cx="8008025" cy="340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Начальные условия и численное решение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4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4" name="Google Shape;144;p19"/>
          <p:cNvGraphicFramePr/>
          <p:nvPr/>
        </p:nvGraphicFramePr>
        <p:xfrm>
          <a:off x="175388" y="2782150"/>
          <a:ext cx="8793225" cy="2957800"/>
        </p:xfrm>
        <a:graphic>
          <a:graphicData uri="http://schemas.openxmlformats.org/drawingml/2006/table">
            <a:tbl>
              <a:tblPr>
                <a:noFill/>
                <a:tableStyleId>{53A379C9-9765-4324-82C3-5779D5E9111E}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X, 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VX, м/с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Y, м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VY, м/с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m, кг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R, 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5" name="Google Shape;145;p19"/>
          <p:cNvSpPr txBox="1"/>
          <p:nvPr/>
        </p:nvSpPr>
        <p:spPr>
          <a:xfrm>
            <a:off x="240150" y="1374375"/>
            <a:ext cx="866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latin typeface="Times New Roman"/>
                <a:ea typeface="Times New Roman"/>
                <a:cs typeface="Times New Roman"/>
                <a:sym typeface="Times New Roman"/>
              </a:rPr>
              <a:t>Для решения поставленной задачи необходимо определить следующие начальные условия для каждого объекта: начальные координаты по x и по y, начальную скорость по координате x, y. Радиус для каждого моделируемого шара.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75400" y="5842313"/>
            <a:ext cx="80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таблице показаны параметры объектов в “ванной”  1.5м x 1.5м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5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38950" y="1525250"/>
            <a:ext cx="8473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моделирование были получешы следующие результаты: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844000" y="2504450"/>
            <a:ext cx="377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полученной модели как попавший ванну шарик взаимодействует с другими шарами.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B5756726-3C83-49EF-B40F-FD1E2F86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30" y="1953039"/>
            <a:ext cx="4465982" cy="33412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Заключение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6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38950" y="1570450"/>
            <a:ext cx="8451000" cy="4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дальнейшем я планирую расширить проект создав интерактивную игру. В игре пользователь сможет запускать нарисованный своими руками объект в ванну с шариками, где сможет увидеть их взаимодействие в 3D пространстве.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(4:3)</PresentationFormat>
  <Slides>10</Slides>
  <Notes>10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Тема1</vt:lpstr>
      <vt:lpstr>Презентация PowerPoint</vt:lpstr>
      <vt:lpstr>Аквадискотека</vt:lpstr>
      <vt:lpstr>Введение</vt:lpstr>
      <vt:lpstr>Постановка дифференциальной задачи</vt:lpstr>
      <vt:lpstr>Постановка дифференциальной задачи</vt:lpstr>
      <vt:lpstr>Постановка дифференциальной задачи</vt:lpstr>
      <vt:lpstr>Начальные условия и численное решение</vt:lpstr>
      <vt:lpstr>Результаты моделирования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4</cp:revision>
  <dcterms:modified xsi:type="dcterms:W3CDTF">2021-05-18T21:12:31Z</dcterms:modified>
</cp:coreProperties>
</file>